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8" r:id="rId3"/>
    <p:sldId id="351" r:id="rId4"/>
    <p:sldId id="291" r:id="rId5"/>
    <p:sldId id="352" r:id="rId6"/>
    <p:sldId id="306" r:id="rId7"/>
    <p:sldId id="290" r:id="rId8"/>
    <p:sldId id="359" r:id="rId9"/>
    <p:sldId id="354" r:id="rId10"/>
    <p:sldId id="355" r:id="rId11"/>
    <p:sldId id="357" r:id="rId12"/>
    <p:sldId id="356" r:id="rId13"/>
    <p:sldId id="325" r:id="rId14"/>
    <p:sldId id="298" r:id="rId15"/>
    <p:sldId id="334" r:id="rId16"/>
    <p:sldId id="3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7E9"/>
    <a:srgbClr val="60F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3590D-6A07-4430-8FDE-3C8919AD5EB8}" type="doc">
      <dgm:prSet loTypeId="urn:microsoft.com/office/officeart/2005/8/layout/hProcess9" loCatId="process" qsTypeId="urn:microsoft.com/office/officeart/2005/8/quickstyle/simple5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7B3C7DE1-0F3D-473A-A511-10FD2A51103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E</a:t>
          </a:r>
          <a:r>
            <a:rPr lang="en-GB" sz="1400" b="1" dirty="0" smtClean="0">
              <a:solidFill>
                <a:schemeClr val="tx1"/>
              </a:solidFill>
            </a:rPr>
            <a:t>ngagement</a:t>
          </a:r>
          <a:endParaRPr lang="en-GB" sz="1400" b="1" dirty="0">
            <a:solidFill>
              <a:schemeClr val="tx1"/>
            </a:solidFill>
          </a:endParaRPr>
        </a:p>
      </dgm:t>
    </dgm:pt>
    <dgm:pt modelId="{94BA4372-F35F-4EC1-AB39-B223CC58CFFF}" type="parTrans" cxnId="{EE07165D-5934-471B-8930-2904CD0A12FD}">
      <dgm:prSet/>
      <dgm:spPr/>
      <dgm:t>
        <a:bodyPr/>
        <a:lstStyle/>
        <a:p>
          <a:endParaRPr lang="en-GB"/>
        </a:p>
      </dgm:t>
    </dgm:pt>
    <dgm:pt modelId="{EE364984-4887-456B-8F92-2E3FA5325F25}" type="sibTrans" cxnId="{EE07165D-5934-471B-8930-2904CD0A12FD}">
      <dgm:prSet/>
      <dgm:spPr/>
      <dgm:t>
        <a:bodyPr/>
        <a:lstStyle/>
        <a:p>
          <a:endParaRPr lang="en-GB"/>
        </a:p>
      </dgm:t>
    </dgm:pt>
    <dgm:pt modelId="{B512D2E7-AEDA-44BF-8080-7859B7392DA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D</a:t>
          </a:r>
          <a:r>
            <a:rPr lang="en-GB" sz="1400" b="1" dirty="0" smtClean="0">
              <a:solidFill>
                <a:schemeClr val="bg1"/>
              </a:solidFill>
            </a:rPr>
            <a:t>evelopment</a:t>
          </a:r>
          <a:endParaRPr lang="en-GB" sz="1400" b="1" dirty="0">
            <a:solidFill>
              <a:schemeClr val="bg1"/>
            </a:solidFill>
          </a:endParaRPr>
        </a:p>
      </dgm:t>
    </dgm:pt>
    <dgm:pt modelId="{0DEA51E7-38DD-47EA-8701-4BE126F71F7D}" type="parTrans" cxnId="{849135B1-7987-48CC-B457-63DACF9E1E8C}">
      <dgm:prSet/>
      <dgm:spPr/>
      <dgm:t>
        <a:bodyPr/>
        <a:lstStyle/>
        <a:p>
          <a:endParaRPr lang="en-GB"/>
        </a:p>
      </dgm:t>
    </dgm:pt>
    <dgm:pt modelId="{5AB68F1E-02CE-4C61-8B9F-EFA455B7092D}" type="sibTrans" cxnId="{849135B1-7987-48CC-B457-63DACF9E1E8C}">
      <dgm:prSet/>
      <dgm:spPr/>
      <dgm:t>
        <a:bodyPr/>
        <a:lstStyle/>
        <a:p>
          <a:endParaRPr lang="en-GB"/>
        </a:p>
      </dgm:t>
    </dgm:pt>
    <dgm:pt modelId="{69F2A11B-EC0A-455D-A5B0-2EF039ED073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62000">
              <a:srgbClr val="00B050"/>
            </a:gs>
            <a:gs pos="0">
              <a:srgbClr val="D1DBF6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ln>
          <a:solidFill>
            <a:srgbClr val="0070C0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R</a:t>
          </a:r>
          <a:r>
            <a:rPr lang="en-GB" sz="1400" b="1" dirty="0" smtClean="0">
              <a:solidFill>
                <a:schemeClr val="bg1"/>
              </a:solidFill>
            </a:rPr>
            <a:t>esults</a:t>
          </a:r>
          <a:endParaRPr lang="en-GB" sz="1400" b="1" dirty="0">
            <a:solidFill>
              <a:schemeClr val="bg1"/>
            </a:solidFill>
          </a:endParaRPr>
        </a:p>
      </dgm:t>
    </dgm:pt>
    <dgm:pt modelId="{494E2416-A8AB-430D-A449-234BF83221F3}" type="parTrans" cxnId="{38065635-0EE1-4829-8D4F-468587CE5566}">
      <dgm:prSet/>
      <dgm:spPr/>
      <dgm:t>
        <a:bodyPr/>
        <a:lstStyle/>
        <a:p>
          <a:endParaRPr lang="en-GB"/>
        </a:p>
      </dgm:t>
    </dgm:pt>
    <dgm:pt modelId="{DFE585B0-EAFC-4F77-A9FF-6D984F523CA7}" type="sibTrans" cxnId="{38065635-0EE1-4829-8D4F-468587CE5566}">
      <dgm:prSet/>
      <dgm:spPr/>
      <dgm:t>
        <a:bodyPr/>
        <a:lstStyle/>
        <a:p>
          <a:endParaRPr lang="en-GB"/>
        </a:p>
      </dgm:t>
    </dgm:pt>
    <dgm:pt modelId="{A7690DC7-D98E-45E9-9C52-24BBE38E3D1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Comprehensive Approach</a:t>
          </a:r>
          <a:endParaRPr lang="en-GB" sz="1200" dirty="0">
            <a:solidFill>
              <a:schemeClr val="tx1"/>
            </a:solidFill>
          </a:endParaRPr>
        </a:p>
      </dgm:t>
    </dgm:pt>
    <dgm:pt modelId="{F53FFB85-B700-42AB-A975-945EEDE18312}" type="parTrans" cxnId="{689DA587-9962-49A3-B30E-5BB982BB5FDF}">
      <dgm:prSet/>
      <dgm:spPr/>
      <dgm:t>
        <a:bodyPr/>
        <a:lstStyle/>
        <a:p>
          <a:endParaRPr lang="en-GB"/>
        </a:p>
      </dgm:t>
    </dgm:pt>
    <dgm:pt modelId="{2DF093E1-B870-4AB3-8486-4D1E6062E649}" type="sibTrans" cxnId="{689DA587-9962-49A3-B30E-5BB982BB5FDF}">
      <dgm:prSet/>
      <dgm:spPr/>
      <dgm:t>
        <a:bodyPr/>
        <a:lstStyle/>
        <a:p>
          <a:endParaRPr lang="en-GB"/>
        </a:p>
      </dgm:t>
    </dgm:pt>
    <dgm:pt modelId="{CD68FE30-CB7F-4CA7-A331-F135D4111D5F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A</a:t>
          </a:r>
          <a:r>
            <a:rPr lang="en-GB" sz="1400" b="1" dirty="0" smtClean="0">
              <a:solidFill>
                <a:schemeClr val="bg1"/>
              </a:solidFill>
            </a:rPr>
            <a:t>ssessment</a:t>
          </a:r>
          <a:endParaRPr lang="en-GB" sz="1400" b="1" dirty="0">
            <a:solidFill>
              <a:schemeClr val="bg1"/>
            </a:solidFill>
          </a:endParaRPr>
        </a:p>
      </dgm:t>
    </dgm:pt>
    <dgm:pt modelId="{CCB456FC-87BA-4955-BB7C-825450488AB2}" type="parTrans" cxnId="{5B11050D-9D8A-44FD-AC8C-1FE0DBBC6403}">
      <dgm:prSet/>
      <dgm:spPr/>
      <dgm:t>
        <a:bodyPr/>
        <a:lstStyle/>
        <a:p>
          <a:endParaRPr lang="en-GB"/>
        </a:p>
      </dgm:t>
    </dgm:pt>
    <dgm:pt modelId="{2706FF4D-6A44-4FDC-BBEC-4312C87A3445}" type="sibTrans" cxnId="{5B11050D-9D8A-44FD-AC8C-1FE0DBBC6403}">
      <dgm:prSet/>
      <dgm:spPr/>
      <dgm:t>
        <a:bodyPr/>
        <a:lstStyle/>
        <a:p>
          <a:endParaRPr lang="en-GB"/>
        </a:p>
      </dgm:t>
    </dgm:pt>
    <dgm:pt modelId="{E3C2A5B0-8CDA-47EC-A150-DB86986DEF78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Constant awareness of performance rating</a:t>
          </a:r>
          <a:endParaRPr lang="en-GB" sz="1200" dirty="0">
            <a:solidFill>
              <a:schemeClr val="bg1"/>
            </a:solidFill>
          </a:endParaRPr>
        </a:p>
      </dgm:t>
    </dgm:pt>
    <dgm:pt modelId="{6737C8D5-3A24-4AEF-932E-E73725986037}" type="parTrans" cxnId="{4BAE696D-B747-4881-9D66-24A3AD3B9A51}">
      <dgm:prSet/>
      <dgm:spPr/>
      <dgm:t>
        <a:bodyPr/>
        <a:lstStyle/>
        <a:p>
          <a:endParaRPr lang="en-GB"/>
        </a:p>
      </dgm:t>
    </dgm:pt>
    <dgm:pt modelId="{0F06DEDF-F82D-4C34-8A49-8D3BC49248D9}" type="sibTrans" cxnId="{4BAE696D-B747-4881-9D66-24A3AD3B9A51}">
      <dgm:prSet/>
      <dgm:spPr/>
      <dgm:t>
        <a:bodyPr/>
        <a:lstStyle/>
        <a:p>
          <a:endParaRPr lang="en-GB"/>
        </a:p>
      </dgm:t>
    </dgm:pt>
    <dgm:pt modelId="{8605CB54-3B4D-47A2-B090-E07D60F5754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GB" sz="1200" b="0" dirty="0" smtClean="0">
              <a:solidFill>
                <a:schemeClr val="bg1"/>
              </a:solidFill>
            </a:rPr>
            <a:t>Leading performance </a:t>
          </a:r>
          <a:endParaRPr lang="en-GB" sz="1200" b="0" dirty="0">
            <a:solidFill>
              <a:schemeClr val="bg1"/>
            </a:solidFill>
          </a:endParaRPr>
        </a:p>
      </dgm:t>
    </dgm:pt>
    <dgm:pt modelId="{16C3B3A1-82F4-4BE7-B84D-ADBC3179D245}" type="parTrans" cxnId="{B75034AF-57DC-422D-8956-E1132D2DC4BE}">
      <dgm:prSet/>
      <dgm:spPr/>
      <dgm:t>
        <a:bodyPr/>
        <a:lstStyle/>
        <a:p>
          <a:endParaRPr lang="en-GB"/>
        </a:p>
      </dgm:t>
    </dgm:pt>
    <dgm:pt modelId="{53154B6B-B3CA-419C-A521-62410143FB06}" type="sibTrans" cxnId="{B75034AF-57DC-422D-8956-E1132D2DC4BE}">
      <dgm:prSet/>
      <dgm:spPr/>
      <dgm:t>
        <a:bodyPr/>
        <a:lstStyle/>
        <a:p>
          <a:endParaRPr lang="en-GB"/>
        </a:p>
      </dgm:t>
    </dgm:pt>
    <dgm:pt modelId="{FEC2F8EE-A00B-40A4-BADB-99BD22545F7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62000">
              <a:srgbClr val="00B050"/>
            </a:gs>
            <a:gs pos="0">
              <a:srgbClr val="D1DBF6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ln>
          <a:solidFill>
            <a:srgbClr val="0070C0"/>
          </a:solidFill>
        </a:ln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Accurate performance assessments </a:t>
          </a:r>
          <a:endParaRPr lang="en-GB" sz="1200" dirty="0">
            <a:solidFill>
              <a:schemeClr val="bg1"/>
            </a:solidFill>
          </a:endParaRPr>
        </a:p>
      </dgm:t>
    </dgm:pt>
    <dgm:pt modelId="{7F5BBC21-DC9C-411D-9467-698036AAB2E9}" type="parTrans" cxnId="{C4B092EE-9D7F-4E42-8612-7724048ED097}">
      <dgm:prSet/>
      <dgm:spPr/>
      <dgm:t>
        <a:bodyPr/>
        <a:lstStyle/>
        <a:p>
          <a:endParaRPr lang="en-GB"/>
        </a:p>
      </dgm:t>
    </dgm:pt>
    <dgm:pt modelId="{27345DB8-81DE-4A47-8A78-613E3AA8C1FC}" type="sibTrans" cxnId="{C4B092EE-9D7F-4E42-8612-7724048ED097}">
      <dgm:prSet/>
      <dgm:spPr/>
      <dgm:t>
        <a:bodyPr/>
        <a:lstStyle/>
        <a:p>
          <a:endParaRPr lang="en-GB"/>
        </a:p>
      </dgm:t>
    </dgm:pt>
    <dgm:pt modelId="{789481D5-13B0-496C-9579-371ECC5A555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O</a:t>
          </a:r>
          <a:r>
            <a:rPr lang="en-GB" sz="1400" b="1" dirty="0" smtClean="0">
              <a:solidFill>
                <a:schemeClr val="bg1"/>
              </a:solidFill>
            </a:rPr>
            <a:t>utput</a:t>
          </a:r>
          <a:endParaRPr lang="en-GB" sz="1400" b="1" dirty="0">
            <a:solidFill>
              <a:schemeClr val="bg1"/>
            </a:solidFill>
          </a:endParaRPr>
        </a:p>
      </dgm:t>
    </dgm:pt>
    <dgm:pt modelId="{6D9583E1-C31E-4D25-9ED6-8EC1E9B0CA25}" type="parTrans" cxnId="{41501034-8B76-4C13-A5BF-AC3155B07478}">
      <dgm:prSet/>
      <dgm:spPr/>
      <dgm:t>
        <a:bodyPr/>
        <a:lstStyle/>
        <a:p>
          <a:endParaRPr lang="en-GB"/>
        </a:p>
      </dgm:t>
    </dgm:pt>
    <dgm:pt modelId="{01512323-06E6-4927-8CBF-3287ED289DCD}" type="sibTrans" cxnId="{41501034-8B76-4C13-A5BF-AC3155B07478}">
      <dgm:prSet/>
      <dgm:spPr/>
      <dgm:t>
        <a:bodyPr/>
        <a:lstStyle/>
        <a:p>
          <a:endParaRPr lang="en-GB"/>
        </a:p>
      </dgm:t>
    </dgm:pt>
    <dgm:pt modelId="{6F769547-95E5-49F9-9B47-F27FE58F8BB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Constant awareness of team outputs</a:t>
          </a:r>
          <a:endParaRPr lang="en-GB" sz="1200" dirty="0">
            <a:solidFill>
              <a:schemeClr val="bg1"/>
            </a:solidFill>
          </a:endParaRPr>
        </a:p>
      </dgm:t>
    </dgm:pt>
    <dgm:pt modelId="{1E5A0520-08C5-4352-BF7E-FC955CB78AB3}" type="parTrans" cxnId="{664549BA-98EB-4DD4-9F13-5DD97EAA68F2}">
      <dgm:prSet/>
      <dgm:spPr/>
      <dgm:t>
        <a:bodyPr/>
        <a:lstStyle/>
        <a:p>
          <a:endParaRPr lang="en-GB"/>
        </a:p>
      </dgm:t>
    </dgm:pt>
    <dgm:pt modelId="{E33BE884-FDFF-42F0-A022-B312C73593BC}" type="sibTrans" cxnId="{664549BA-98EB-4DD4-9F13-5DD97EAA68F2}">
      <dgm:prSet/>
      <dgm:spPr/>
      <dgm:t>
        <a:bodyPr/>
        <a:lstStyle/>
        <a:p>
          <a:endParaRPr lang="en-GB"/>
        </a:p>
      </dgm:t>
    </dgm:pt>
    <dgm:pt modelId="{04917636-7ABC-444D-A259-9568DB33B153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endParaRPr lang="en-US" sz="1200" dirty="0"/>
        </a:p>
      </dgm:t>
    </dgm:pt>
    <dgm:pt modelId="{3BF45C68-0852-4C57-AEBA-B78C5FE1E802}" type="parTrans" cxnId="{9B9475CA-10AB-4031-99E3-E4471EB46B50}">
      <dgm:prSet/>
      <dgm:spPr/>
      <dgm:t>
        <a:bodyPr/>
        <a:lstStyle/>
        <a:p>
          <a:endParaRPr lang="en-GB"/>
        </a:p>
      </dgm:t>
    </dgm:pt>
    <dgm:pt modelId="{C5EDC5A0-4AD9-482A-982B-0330498CF27A}" type="sibTrans" cxnId="{9B9475CA-10AB-4031-99E3-E4471EB46B50}">
      <dgm:prSet/>
      <dgm:spPr/>
      <dgm:t>
        <a:bodyPr/>
        <a:lstStyle/>
        <a:p>
          <a:endParaRPr lang="en-GB"/>
        </a:p>
      </dgm:t>
    </dgm:pt>
    <dgm:pt modelId="{891ADECA-D1C2-4F4E-8021-533A9FF1AF28}">
      <dgm:prSet phldrT="[Text]" custT="1"/>
      <dgm:spPr>
        <a:solidFill>
          <a:srgbClr val="FFFF00"/>
        </a:solidFill>
      </dgm:spPr>
      <dgm:t>
        <a:bodyPr/>
        <a:lstStyle/>
        <a:p>
          <a:endParaRPr lang="en-GB" sz="1200" dirty="0">
            <a:solidFill>
              <a:schemeClr val="tx1"/>
            </a:solidFill>
          </a:endParaRPr>
        </a:p>
      </dgm:t>
    </dgm:pt>
    <dgm:pt modelId="{84337C2D-CF01-4436-A5DA-A76F042F54EF}" type="parTrans" cxnId="{E88D4958-04E3-4492-9A36-7FCE405DA851}">
      <dgm:prSet/>
      <dgm:spPr/>
      <dgm:t>
        <a:bodyPr/>
        <a:lstStyle/>
        <a:p>
          <a:endParaRPr lang="en-ZA"/>
        </a:p>
      </dgm:t>
    </dgm:pt>
    <dgm:pt modelId="{8B44942B-A585-47D7-88CD-A3BDF24C5BE5}" type="sibTrans" cxnId="{E88D4958-04E3-4492-9A36-7FCE405DA851}">
      <dgm:prSet/>
      <dgm:spPr/>
      <dgm:t>
        <a:bodyPr/>
        <a:lstStyle/>
        <a:p>
          <a:endParaRPr lang="en-ZA"/>
        </a:p>
      </dgm:t>
    </dgm:pt>
    <dgm:pt modelId="{3C17A49C-D395-4194-9546-C8F9A93243D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62000">
              <a:srgbClr val="00B050"/>
            </a:gs>
            <a:gs pos="0">
              <a:srgbClr val="D1DBF6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ln>
          <a:solidFill>
            <a:srgbClr val="0070C0"/>
          </a:solidFill>
        </a:ln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Competitive edge</a:t>
          </a:r>
          <a:endParaRPr lang="en-GB" sz="1200" dirty="0">
            <a:solidFill>
              <a:schemeClr val="bg1"/>
            </a:solidFill>
          </a:endParaRPr>
        </a:p>
      </dgm:t>
    </dgm:pt>
    <dgm:pt modelId="{7C7CFDD0-E6DD-4012-9B9C-ECC9358A5FC1}" type="parTrans" cxnId="{78FE63F9-562F-4A2F-8378-C7618D62878D}">
      <dgm:prSet/>
      <dgm:spPr/>
      <dgm:t>
        <a:bodyPr/>
        <a:lstStyle/>
        <a:p>
          <a:endParaRPr lang="en-ZA"/>
        </a:p>
      </dgm:t>
    </dgm:pt>
    <dgm:pt modelId="{027665DA-DB87-4690-8BDE-FA810D79D074}" type="sibTrans" cxnId="{78FE63F9-562F-4A2F-8378-C7618D62878D}">
      <dgm:prSet/>
      <dgm:spPr/>
      <dgm:t>
        <a:bodyPr/>
        <a:lstStyle/>
        <a:p>
          <a:endParaRPr lang="en-ZA"/>
        </a:p>
      </dgm:t>
    </dgm:pt>
    <dgm:pt modelId="{9123FD10-26DC-4158-B05D-8363297E332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Task/output allocation 24/7</a:t>
          </a:r>
          <a:endParaRPr lang="en-GB" sz="1200" dirty="0">
            <a:solidFill>
              <a:schemeClr val="bg1"/>
            </a:solidFill>
          </a:endParaRPr>
        </a:p>
      </dgm:t>
    </dgm:pt>
    <dgm:pt modelId="{BCF88DFC-3A52-435F-AB91-B820578F81B8}" type="parTrans" cxnId="{2CEFCC90-D8C8-4955-A0F0-EA1F58FF2274}">
      <dgm:prSet/>
      <dgm:spPr/>
      <dgm:t>
        <a:bodyPr/>
        <a:lstStyle/>
        <a:p>
          <a:endParaRPr lang="en-US"/>
        </a:p>
      </dgm:t>
    </dgm:pt>
    <dgm:pt modelId="{8C8753C0-C6F2-4B0C-8B1F-6F9BA759F0E6}" type="sibTrans" cxnId="{2CEFCC90-D8C8-4955-A0F0-EA1F58FF2274}">
      <dgm:prSet/>
      <dgm:spPr/>
      <dgm:t>
        <a:bodyPr/>
        <a:lstStyle/>
        <a:p>
          <a:endParaRPr lang="en-US"/>
        </a:p>
      </dgm:t>
    </dgm:pt>
    <dgm:pt modelId="{24F916FD-BB8B-4124-AB85-2B66507651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Self managing opportunity for employees (competitive platform)</a:t>
          </a:r>
          <a:endParaRPr lang="en-GB" sz="1200" dirty="0">
            <a:solidFill>
              <a:schemeClr val="bg1"/>
            </a:solidFill>
          </a:endParaRPr>
        </a:p>
      </dgm:t>
    </dgm:pt>
    <dgm:pt modelId="{58ADA7F4-BF4B-49A5-917E-A00E36BD15C4}" type="parTrans" cxnId="{CF41669B-7D00-4F13-9CED-4287086D0ECC}">
      <dgm:prSet/>
      <dgm:spPr/>
      <dgm:t>
        <a:bodyPr/>
        <a:lstStyle/>
        <a:p>
          <a:endParaRPr lang="en-US"/>
        </a:p>
      </dgm:t>
    </dgm:pt>
    <dgm:pt modelId="{A11507B9-FD44-4C56-BEEB-B0DA3FD953F4}" type="sibTrans" cxnId="{CF41669B-7D00-4F13-9CED-4287086D0ECC}">
      <dgm:prSet/>
      <dgm:spPr/>
      <dgm:t>
        <a:bodyPr/>
        <a:lstStyle/>
        <a:p>
          <a:endParaRPr lang="en-US"/>
        </a:p>
      </dgm:t>
    </dgm:pt>
    <dgm:pt modelId="{45A3AD24-24FD-44A4-A39F-6B1102C10DE6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Daily assessment opportunities</a:t>
          </a:r>
          <a:endParaRPr lang="en-GB" sz="1200" dirty="0">
            <a:solidFill>
              <a:schemeClr val="bg1"/>
            </a:solidFill>
          </a:endParaRPr>
        </a:p>
      </dgm:t>
    </dgm:pt>
    <dgm:pt modelId="{A7666CC4-0CFC-405A-8CB7-6469710A55EA}" type="parTrans" cxnId="{426A7A76-12F7-49E1-B726-BE6612319964}">
      <dgm:prSet/>
      <dgm:spPr/>
      <dgm:t>
        <a:bodyPr/>
        <a:lstStyle/>
        <a:p>
          <a:endParaRPr lang="en-US"/>
        </a:p>
      </dgm:t>
    </dgm:pt>
    <dgm:pt modelId="{5C98F089-DFF0-4034-B920-D04DAFFA4844}" type="sibTrans" cxnId="{426A7A76-12F7-49E1-B726-BE6612319964}">
      <dgm:prSet/>
      <dgm:spPr/>
      <dgm:t>
        <a:bodyPr/>
        <a:lstStyle/>
        <a:p>
          <a:endParaRPr lang="en-US"/>
        </a:p>
      </dgm:t>
    </dgm:pt>
    <dgm:pt modelId="{85D69260-1F89-4D7E-A341-2B1E9FF7101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Daily/ Monthly/ Yearly reports</a:t>
          </a:r>
          <a:endParaRPr lang="en-GB" sz="1200" dirty="0">
            <a:solidFill>
              <a:schemeClr val="tx1"/>
            </a:solidFill>
          </a:endParaRPr>
        </a:p>
      </dgm:t>
    </dgm:pt>
    <dgm:pt modelId="{BD562169-285F-4B5A-9BE5-C1791FA10E25}" type="parTrans" cxnId="{C2356ADF-DE60-4352-BBB7-CFD246488FEF}">
      <dgm:prSet/>
      <dgm:spPr/>
      <dgm:t>
        <a:bodyPr/>
        <a:lstStyle/>
        <a:p>
          <a:endParaRPr lang="en-US"/>
        </a:p>
      </dgm:t>
    </dgm:pt>
    <dgm:pt modelId="{B080BC34-72D9-47EF-B005-B60180F9042A}" type="sibTrans" cxnId="{C2356ADF-DE60-4352-BBB7-CFD246488FEF}">
      <dgm:prSet/>
      <dgm:spPr/>
      <dgm:t>
        <a:bodyPr/>
        <a:lstStyle/>
        <a:p>
          <a:endParaRPr lang="en-US"/>
        </a:p>
      </dgm:t>
    </dgm:pt>
    <dgm:pt modelId="{A14E8ED2-1898-486F-AD07-B5B93812143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Agreed targets</a:t>
          </a:r>
          <a:endParaRPr lang="en-GB" sz="1200" dirty="0">
            <a:solidFill>
              <a:schemeClr val="tx1"/>
            </a:solidFill>
          </a:endParaRPr>
        </a:p>
      </dgm:t>
    </dgm:pt>
    <dgm:pt modelId="{F559F40D-EEA6-4B66-BA92-22D5A63B6B76}" type="parTrans" cxnId="{53EEA050-BEE4-4FE3-A59F-E5379960B74E}">
      <dgm:prSet/>
      <dgm:spPr/>
      <dgm:t>
        <a:bodyPr/>
        <a:lstStyle/>
        <a:p>
          <a:endParaRPr lang="en-US"/>
        </a:p>
      </dgm:t>
    </dgm:pt>
    <dgm:pt modelId="{AF48A474-1F42-4363-A167-2AA8580595B5}" type="sibTrans" cxnId="{53EEA050-BEE4-4FE3-A59F-E5379960B74E}">
      <dgm:prSet/>
      <dgm:spPr/>
      <dgm:t>
        <a:bodyPr/>
        <a:lstStyle/>
        <a:p>
          <a:endParaRPr lang="en-US"/>
        </a:p>
      </dgm:t>
    </dgm:pt>
    <dgm:pt modelId="{7D607A0F-950C-4CCF-A71A-6D5A3C1CAD3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Output tracking</a:t>
          </a:r>
          <a:endParaRPr lang="en-GB" sz="1200" dirty="0">
            <a:solidFill>
              <a:schemeClr val="tx1"/>
            </a:solidFill>
          </a:endParaRPr>
        </a:p>
      </dgm:t>
    </dgm:pt>
    <dgm:pt modelId="{98B04867-8FCB-41B0-BC8B-6D430A492334}" type="parTrans" cxnId="{1F181403-6646-459F-ABF5-91C1DA8586E6}">
      <dgm:prSet/>
      <dgm:spPr/>
      <dgm:t>
        <a:bodyPr/>
        <a:lstStyle/>
        <a:p>
          <a:endParaRPr lang="en-US"/>
        </a:p>
      </dgm:t>
    </dgm:pt>
    <dgm:pt modelId="{2FC8A133-8E9B-4A42-8948-CEFFB61EC36A}" type="sibTrans" cxnId="{1F181403-6646-459F-ABF5-91C1DA8586E6}">
      <dgm:prSet/>
      <dgm:spPr/>
      <dgm:t>
        <a:bodyPr/>
        <a:lstStyle/>
        <a:p>
          <a:endParaRPr lang="en-US"/>
        </a:p>
      </dgm:t>
    </dgm:pt>
    <dgm:pt modelId="{BB44551A-812E-4E43-A1C4-E0E4575CB5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GB" sz="1200" b="0" dirty="0" smtClean="0">
              <a:solidFill>
                <a:schemeClr val="bg1"/>
              </a:solidFill>
            </a:rPr>
            <a:t>Target reflection and adjustment (if necessary)</a:t>
          </a:r>
          <a:endParaRPr lang="en-GB" sz="1200" b="0" dirty="0">
            <a:solidFill>
              <a:schemeClr val="bg1"/>
            </a:solidFill>
          </a:endParaRPr>
        </a:p>
      </dgm:t>
    </dgm:pt>
    <dgm:pt modelId="{4281C64C-EB2F-401A-AAC3-DED7A742CCD7}" type="parTrans" cxnId="{4AF3E120-EE3A-4E4E-BCFD-23E3813DE103}">
      <dgm:prSet/>
      <dgm:spPr/>
      <dgm:t>
        <a:bodyPr/>
        <a:lstStyle/>
        <a:p>
          <a:endParaRPr lang="en-US"/>
        </a:p>
      </dgm:t>
    </dgm:pt>
    <dgm:pt modelId="{DE3EE4EF-3668-46D4-80FE-98207F62EF9E}" type="sibTrans" cxnId="{4AF3E120-EE3A-4E4E-BCFD-23E3813DE103}">
      <dgm:prSet/>
      <dgm:spPr/>
      <dgm:t>
        <a:bodyPr/>
        <a:lstStyle/>
        <a:p>
          <a:endParaRPr lang="en-US"/>
        </a:p>
      </dgm:t>
    </dgm:pt>
    <dgm:pt modelId="{5C624257-AA98-4A06-9979-2B1F3706ED6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62000">
              <a:srgbClr val="00B050"/>
            </a:gs>
            <a:gs pos="0">
              <a:srgbClr val="D1DBF6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ln>
          <a:solidFill>
            <a:srgbClr val="0070C0"/>
          </a:solidFill>
        </a:ln>
      </dgm:spPr>
      <dgm:t>
        <a:bodyPr/>
        <a:lstStyle/>
        <a:p>
          <a:endParaRPr lang="en-GB" sz="1200" dirty="0">
            <a:solidFill>
              <a:schemeClr val="tx1"/>
            </a:solidFill>
          </a:endParaRPr>
        </a:p>
      </dgm:t>
    </dgm:pt>
    <dgm:pt modelId="{615D674B-299E-43ED-97C4-5F24C807D343}" type="parTrans" cxnId="{893335CC-BD3A-4AE3-99F1-66050AC51B47}">
      <dgm:prSet/>
      <dgm:spPr/>
      <dgm:t>
        <a:bodyPr/>
        <a:lstStyle/>
        <a:p>
          <a:endParaRPr lang="en-US"/>
        </a:p>
      </dgm:t>
    </dgm:pt>
    <dgm:pt modelId="{6E758513-EB93-45D9-8BAC-6C176005A0DD}" type="sibTrans" cxnId="{893335CC-BD3A-4AE3-99F1-66050AC51B47}">
      <dgm:prSet/>
      <dgm:spPr/>
      <dgm:t>
        <a:bodyPr/>
        <a:lstStyle/>
        <a:p>
          <a:endParaRPr lang="en-US"/>
        </a:p>
      </dgm:t>
    </dgm:pt>
    <dgm:pt modelId="{6B42343E-4459-417A-9130-77F755C94819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GB" sz="1200" dirty="0" smtClean="0">
              <a:solidFill>
                <a:schemeClr val="bg1"/>
              </a:solidFill>
            </a:rPr>
            <a:t>Unbiased!</a:t>
          </a:r>
          <a:endParaRPr lang="en-GB" sz="1200" dirty="0">
            <a:solidFill>
              <a:schemeClr val="bg1"/>
            </a:solidFill>
          </a:endParaRPr>
        </a:p>
      </dgm:t>
    </dgm:pt>
    <dgm:pt modelId="{6346F6BC-8525-488A-8E7B-EABDBAFFEF66}" type="parTrans" cxnId="{E45113E6-7074-47C3-9096-440C71DE6395}">
      <dgm:prSet/>
      <dgm:spPr/>
      <dgm:t>
        <a:bodyPr/>
        <a:lstStyle/>
        <a:p>
          <a:endParaRPr lang="en-ZA"/>
        </a:p>
      </dgm:t>
    </dgm:pt>
    <dgm:pt modelId="{8E29C98B-7627-40B5-AC70-B247683D8AE1}" type="sibTrans" cxnId="{E45113E6-7074-47C3-9096-440C71DE6395}">
      <dgm:prSet/>
      <dgm:spPr/>
      <dgm:t>
        <a:bodyPr/>
        <a:lstStyle/>
        <a:p>
          <a:endParaRPr lang="en-ZA"/>
        </a:p>
      </dgm:t>
    </dgm:pt>
    <dgm:pt modelId="{B740BD29-91A6-4139-A7E7-13417EF85045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endParaRPr lang="en-GB" sz="1200" dirty="0"/>
        </a:p>
      </dgm:t>
    </dgm:pt>
    <dgm:pt modelId="{F148EA2E-CF1B-4E90-8693-9F1BF352B662}" type="parTrans" cxnId="{7393A5DA-5AF2-495D-9AE8-363C9FDEC9F9}">
      <dgm:prSet/>
      <dgm:spPr/>
      <dgm:t>
        <a:bodyPr/>
        <a:lstStyle/>
        <a:p>
          <a:endParaRPr lang="en-ZA"/>
        </a:p>
      </dgm:t>
    </dgm:pt>
    <dgm:pt modelId="{E42FF98D-3B9B-4AEC-92FD-B4BE2703D764}" type="sibTrans" cxnId="{7393A5DA-5AF2-495D-9AE8-363C9FDEC9F9}">
      <dgm:prSet/>
      <dgm:spPr/>
      <dgm:t>
        <a:bodyPr/>
        <a:lstStyle/>
        <a:p>
          <a:endParaRPr lang="en-ZA"/>
        </a:p>
      </dgm:t>
    </dgm:pt>
    <dgm:pt modelId="{0CD923B8-FF5E-41F1-93F6-632A6E0954D8}" type="pres">
      <dgm:prSet presAssocID="{6273590D-6A07-4430-8FDE-3C8919AD5EB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EDA498-99CB-449F-A7EC-BE4B6175F92A}" type="pres">
      <dgm:prSet presAssocID="{6273590D-6A07-4430-8FDE-3C8919AD5EB8}" presName="arrow" presStyleLbl="bgShp" presStyleIdx="0" presStyleCnt="1" custScaleX="117647"/>
      <dgm:spPr>
        <a:gradFill flip="none" rotWithShape="1">
          <a:gsLst>
            <a:gs pos="21000">
              <a:srgbClr val="FF0000"/>
            </a:gs>
            <a:gs pos="60000">
              <a:srgbClr val="00B050"/>
            </a:gs>
            <a:gs pos="79000">
              <a:srgbClr val="D1DBF6"/>
            </a:gs>
            <a:gs pos="96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GB"/>
        </a:p>
      </dgm:t>
    </dgm:pt>
    <dgm:pt modelId="{2F9DFF9D-E116-4A96-8252-6DA5BF33D01D}" type="pres">
      <dgm:prSet presAssocID="{6273590D-6A07-4430-8FDE-3C8919AD5EB8}" presName="linearProcess" presStyleCnt="0"/>
      <dgm:spPr/>
    </dgm:pt>
    <dgm:pt modelId="{28D03364-ECC7-49A7-837A-1B40E5A6674E}" type="pres">
      <dgm:prSet presAssocID="{789481D5-13B0-496C-9579-371ECC5A5555}" presName="textNode" presStyleLbl="node1" presStyleIdx="0" presStyleCnt="5" custScaleY="126900" custLinFactNeighborX="-7125" custLinFactNeighborY="-1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532485-8DB6-4A05-91C8-1A3C1C4D2324}" type="pres">
      <dgm:prSet presAssocID="{01512323-06E6-4927-8CBF-3287ED289DCD}" presName="sibTrans" presStyleCnt="0"/>
      <dgm:spPr/>
    </dgm:pt>
    <dgm:pt modelId="{B3FA16D3-6744-46E5-BB69-AA5201E162DF}" type="pres">
      <dgm:prSet presAssocID="{CD68FE30-CB7F-4CA7-A331-F135D4111D5F}" presName="textNode" presStyleLbl="node1" presStyleIdx="1" presStyleCnt="5" custScaleY="100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035EDB-D905-4281-A4BF-04CC64F5C16F}" type="pres">
      <dgm:prSet presAssocID="{2706FF4D-6A44-4FDC-BBEC-4312C87A3445}" presName="sibTrans" presStyleCnt="0"/>
      <dgm:spPr/>
    </dgm:pt>
    <dgm:pt modelId="{CAF55633-F64B-46B3-9B25-68A55D05EDD1}" type="pres">
      <dgm:prSet presAssocID="{7B3C7DE1-0F3D-473A-A511-10FD2A511033}" presName="textNode" presStyleLbl="node1" presStyleIdx="2" presStyleCnt="5" custScaleX="105712" custScaleY="91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4CD209-8EC5-4675-AC03-FAB3545FC0E1}" type="pres">
      <dgm:prSet presAssocID="{EE364984-4887-456B-8F92-2E3FA5325F25}" presName="sibTrans" presStyleCnt="0"/>
      <dgm:spPr/>
    </dgm:pt>
    <dgm:pt modelId="{C6DFD4B2-8CAC-48F6-96CA-625512132F14}" type="pres">
      <dgm:prSet presAssocID="{B512D2E7-AEDA-44BF-8080-7859B7392DAD}" presName="textNode" presStyleLbl="node1" presStyleIdx="3" presStyleCnt="5" custScaleY="874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533F3-8BCE-4D31-8D3A-B97675C03D8D}" type="pres">
      <dgm:prSet presAssocID="{5AB68F1E-02CE-4C61-8B9F-EFA455B7092D}" presName="sibTrans" presStyleCnt="0"/>
      <dgm:spPr/>
    </dgm:pt>
    <dgm:pt modelId="{F98E43F0-BD45-4235-B937-B31F8A50FB5B}" type="pres">
      <dgm:prSet presAssocID="{69F2A11B-EC0A-455D-A5B0-2EF039ED0739}" presName="textNode" presStyleLbl="node1" presStyleIdx="4" presStyleCnt="5" custScaleY="75356" custLinFactNeighborX="-80141" custLinFactNeighborY="1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FE63F9-562F-4A2F-8378-C7618D62878D}" srcId="{69F2A11B-EC0A-455D-A5B0-2EF039ED0739}" destId="{3C17A49C-D395-4194-9546-C8F9A93243D4}" srcOrd="1" destOrd="0" parTransId="{7C7CFDD0-E6DD-4012-9B9C-ECC9358A5FC1}" sibTransId="{027665DA-DB87-4690-8BDE-FA810D79D074}"/>
    <dgm:cxn modelId="{C4B092EE-9D7F-4E42-8612-7724048ED097}" srcId="{69F2A11B-EC0A-455D-A5B0-2EF039ED0739}" destId="{FEC2F8EE-A00B-40A4-BADB-99BD22545F79}" srcOrd="0" destOrd="0" parTransId="{7F5BBC21-DC9C-411D-9467-698036AAB2E9}" sibTransId="{27345DB8-81DE-4A47-8A78-613E3AA8C1FC}"/>
    <dgm:cxn modelId="{BA2FC971-E92B-428F-A409-0FBEF1E9A3AB}" type="presOf" srcId="{45A3AD24-24FD-44A4-A39F-6B1102C10DE6}" destId="{B3FA16D3-6744-46E5-BB69-AA5201E162DF}" srcOrd="0" destOrd="2" presId="urn:microsoft.com/office/officeart/2005/8/layout/hProcess9"/>
    <dgm:cxn modelId="{2CEFCC90-D8C8-4955-A0F0-EA1F58FF2274}" srcId="{789481D5-13B0-496C-9579-371ECC5A5555}" destId="{9123FD10-26DC-4158-B05D-8363297E332B}" srcOrd="1" destOrd="0" parTransId="{BCF88DFC-3A52-435F-AB91-B820578F81B8}" sibTransId="{8C8753C0-C6F2-4B0C-8B1F-6F9BA759F0E6}"/>
    <dgm:cxn modelId="{F0B9F603-E133-404E-B4D9-EA220F234FCF}" type="presOf" srcId="{789481D5-13B0-496C-9579-371ECC5A5555}" destId="{28D03364-ECC7-49A7-837A-1B40E5A6674E}" srcOrd="0" destOrd="0" presId="urn:microsoft.com/office/officeart/2005/8/layout/hProcess9"/>
    <dgm:cxn modelId="{88D35D52-31E4-4F9F-BB75-A49B13480126}" type="presOf" srcId="{A7690DC7-D98E-45E9-9C52-24BBE38E3D1E}" destId="{CAF55633-F64B-46B3-9B25-68A55D05EDD1}" srcOrd="0" destOrd="1" presId="urn:microsoft.com/office/officeart/2005/8/layout/hProcess9"/>
    <dgm:cxn modelId="{C2356ADF-DE60-4352-BBB7-CFD246488FEF}" srcId="{7B3C7DE1-0F3D-473A-A511-10FD2A511033}" destId="{85D69260-1F89-4D7E-A341-2B1E9FF7101D}" srcOrd="1" destOrd="0" parTransId="{BD562169-285F-4B5A-9BE5-C1791FA10E25}" sibTransId="{B080BC34-72D9-47EF-B005-B60180F9042A}"/>
    <dgm:cxn modelId="{53711F87-74AF-4A82-8915-F54CB53CB689}" type="presOf" srcId="{E3C2A5B0-8CDA-47EC-A150-DB86986DEF78}" destId="{B3FA16D3-6744-46E5-BB69-AA5201E162DF}" srcOrd="0" destOrd="1" presId="urn:microsoft.com/office/officeart/2005/8/layout/hProcess9"/>
    <dgm:cxn modelId="{5B11050D-9D8A-44FD-AC8C-1FE0DBBC6403}" srcId="{6273590D-6A07-4430-8FDE-3C8919AD5EB8}" destId="{CD68FE30-CB7F-4CA7-A331-F135D4111D5F}" srcOrd="1" destOrd="0" parTransId="{CCB456FC-87BA-4955-BB7C-825450488AB2}" sibTransId="{2706FF4D-6A44-4FDC-BBEC-4312C87A3445}"/>
    <dgm:cxn modelId="{426A7A76-12F7-49E1-B726-BE6612319964}" srcId="{CD68FE30-CB7F-4CA7-A331-F135D4111D5F}" destId="{45A3AD24-24FD-44A4-A39F-6B1102C10DE6}" srcOrd="1" destOrd="0" parTransId="{A7666CC4-0CFC-405A-8CB7-6469710A55EA}" sibTransId="{5C98F089-DFF0-4034-B920-D04DAFFA4844}"/>
    <dgm:cxn modelId="{4AF3E120-EE3A-4E4E-BCFD-23E3813DE103}" srcId="{B512D2E7-AEDA-44BF-8080-7859B7392DAD}" destId="{BB44551A-812E-4E43-A1C4-E0E4575CB53E}" srcOrd="1" destOrd="0" parTransId="{4281C64C-EB2F-401A-AAC3-DED7A742CCD7}" sibTransId="{DE3EE4EF-3668-46D4-80FE-98207F62EF9E}"/>
    <dgm:cxn modelId="{0DF7EE82-3478-4E44-BD56-8278EEE9384F}" type="presOf" srcId="{8605CB54-3B4D-47A2-B090-E07D60F5754B}" destId="{C6DFD4B2-8CAC-48F6-96CA-625512132F14}" srcOrd="0" destOrd="1" presId="urn:microsoft.com/office/officeart/2005/8/layout/hProcess9"/>
    <dgm:cxn modelId="{664549BA-98EB-4DD4-9F13-5DD97EAA68F2}" srcId="{789481D5-13B0-496C-9579-371ECC5A5555}" destId="{6F769547-95E5-49F9-9B47-F27FE58F8BB0}" srcOrd="0" destOrd="0" parTransId="{1E5A0520-08C5-4352-BF7E-FC955CB78AB3}" sibTransId="{E33BE884-FDFF-42F0-A022-B312C73593BC}"/>
    <dgm:cxn modelId="{A4230360-EEBB-4779-9ABA-EA317FDF8459}" type="presOf" srcId="{B740BD29-91A6-4139-A7E7-13417EF85045}" destId="{B3FA16D3-6744-46E5-BB69-AA5201E162DF}" srcOrd="0" destOrd="4" presId="urn:microsoft.com/office/officeart/2005/8/layout/hProcess9"/>
    <dgm:cxn modelId="{E9499F47-F835-4808-95BB-6237ED5BC06A}" type="presOf" srcId="{9123FD10-26DC-4158-B05D-8363297E332B}" destId="{28D03364-ECC7-49A7-837A-1B40E5A6674E}" srcOrd="0" destOrd="2" presId="urn:microsoft.com/office/officeart/2005/8/layout/hProcess9"/>
    <dgm:cxn modelId="{41501034-8B76-4C13-A5BF-AC3155B07478}" srcId="{6273590D-6A07-4430-8FDE-3C8919AD5EB8}" destId="{789481D5-13B0-496C-9579-371ECC5A5555}" srcOrd="0" destOrd="0" parTransId="{6D9583E1-C31E-4D25-9ED6-8EC1E9B0CA25}" sibTransId="{01512323-06E6-4927-8CBF-3287ED289DCD}"/>
    <dgm:cxn modelId="{55C27024-11EC-45CB-80D6-5A30C22802A7}" type="presOf" srcId="{69F2A11B-EC0A-455D-A5B0-2EF039ED0739}" destId="{F98E43F0-BD45-4235-B937-B31F8A50FB5B}" srcOrd="0" destOrd="0" presId="urn:microsoft.com/office/officeart/2005/8/layout/hProcess9"/>
    <dgm:cxn modelId="{1837C464-E1C7-4FF1-A1C1-8C7D10899ECE}" type="presOf" srcId="{B512D2E7-AEDA-44BF-8080-7859B7392DAD}" destId="{C6DFD4B2-8CAC-48F6-96CA-625512132F14}" srcOrd="0" destOrd="0" presId="urn:microsoft.com/office/officeart/2005/8/layout/hProcess9"/>
    <dgm:cxn modelId="{5B35C459-8A71-4ADB-8087-F81A2B4FF7CF}" type="presOf" srcId="{04917636-7ABC-444D-A259-9568DB33B153}" destId="{B3FA16D3-6744-46E5-BB69-AA5201E162DF}" srcOrd="0" destOrd="5" presId="urn:microsoft.com/office/officeart/2005/8/layout/hProcess9"/>
    <dgm:cxn modelId="{689DA587-9962-49A3-B30E-5BB982BB5FDF}" srcId="{7B3C7DE1-0F3D-473A-A511-10FD2A511033}" destId="{A7690DC7-D98E-45E9-9C52-24BBE38E3D1E}" srcOrd="0" destOrd="0" parTransId="{F53FFB85-B700-42AB-A975-945EEDE18312}" sibTransId="{2DF093E1-B870-4AB3-8486-4D1E6062E649}"/>
    <dgm:cxn modelId="{849135B1-7987-48CC-B457-63DACF9E1E8C}" srcId="{6273590D-6A07-4430-8FDE-3C8919AD5EB8}" destId="{B512D2E7-AEDA-44BF-8080-7859B7392DAD}" srcOrd="3" destOrd="0" parTransId="{0DEA51E7-38DD-47EA-8701-4BE126F71F7D}" sibTransId="{5AB68F1E-02CE-4C61-8B9F-EFA455B7092D}"/>
    <dgm:cxn modelId="{7FB98052-40FB-4F71-82A6-523DDB78EFA1}" type="presOf" srcId="{891ADECA-D1C2-4F4E-8021-533A9FF1AF28}" destId="{CAF55633-F64B-46B3-9B25-68A55D05EDD1}" srcOrd="0" destOrd="5" presId="urn:microsoft.com/office/officeart/2005/8/layout/hProcess9"/>
    <dgm:cxn modelId="{53EEA050-BEE4-4FE3-A59F-E5379960B74E}" srcId="{7B3C7DE1-0F3D-473A-A511-10FD2A511033}" destId="{A14E8ED2-1898-486F-AD07-B5B938121432}" srcOrd="2" destOrd="0" parTransId="{F559F40D-EEA6-4B66-BA92-22D5A63B6B76}" sibTransId="{AF48A474-1F42-4363-A167-2AA8580595B5}"/>
    <dgm:cxn modelId="{9B9475CA-10AB-4031-99E3-E4471EB46B50}" srcId="{CD68FE30-CB7F-4CA7-A331-F135D4111D5F}" destId="{04917636-7ABC-444D-A259-9568DB33B153}" srcOrd="4" destOrd="0" parTransId="{3BF45C68-0852-4C57-AEBA-B78C5FE1E802}" sibTransId="{C5EDC5A0-4AD9-482A-982B-0330498CF27A}"/>
    <dgm:cxn modelId="{893335CC-BD3A-4AE3-99F1-66050AC51B47}" srcId="{69F2A11B-EC0A-455D-A5B0-2EF039ED0739}" destId="{5C624257-AA98-4A06-9979-2B1F3706ED6C}" srcOrd="2" destOrd="0" parTransId="{615D674B-299E-43ED-97C4-5F24C807D343}" sibTransId="{6E758513-EB93-45D9-8BAC-6C176005A0DD}"/>
    <dgm:cxn modelId="{7393A5DA-5AF2-495D-9AE8-363C9FDEC9F9}" srcId="{CD68FE30-CB7F-4CA7-A331-F135D4111D5F}" destId="{B740BD29-91A6-4139-A7E7-13417EF85045}" srcOrd="3" destOrd="0" parTransId="{F148EA2E-CF1B-4E90-8693-9F1BF352B662}" sibTransId="{E42FF98D-3B9B-4AEC-92FD-B4BE2703D764}"/>
    <dgm:cxn modelId="{B75034AF-57DC-422D-8956-E1132D2DC4BE}" srcId="{B512D2E7-AEDA-44BF-8080-7859B7392DAD}" destId="{8605CB54-3B4D-47A2-B090-E07D60F5754B}" srcOrd="0" destOrd="0" parTransId="{16C3B3A1-82F4-4BE7-B84D-ADBC3179D245}" sibTransId="{53154B6B-B3CA-419C-A521-62410143FB06}"/>
    <dgm:cxn modelId="{E683F35D-A2BA-408A-BAEC-2739DD284FC8}" type="presOf" srcId="{6273590D-6A07-4430-8FDE-3C8919AD5EB8}" destId="{0CD923B8-FF5E-41F1-93F6-632A6E0954D8}" srcOrd="0" destOrd="0" presId="urn:microsoft.com/office/officeart/2005/8/layout/hProcess9"/>
    <dgm:cxn modelId="{3E2FFBEE-E456-4564-B0CD-BD07F2136535}" type="presOf" srcId="{3C17A49C-D395-4194-9546-C8F9A93243D4}" destId="{F98E43F0-BD45-4235-B937-B31F8A50FB5B}" srcOrd="0" destOrd="2" presId="urn:microsoft.com/office/officeart/2005/8/layout/hProcess9"/>
    <dgm:cxn modelId="{64D74A5A-31EA-4B57-8EFC-DF6A2FD3BF56}" type="presOf" srcId="{5C624257-AA98-4A06-9979-2B1F3706ED6C}" destId="{F98E43F0-BD45-4235-B937-B31F8A50FB5B}" srcOrd="0" destOrd="3" presId="urn:microsoft.com/office/officeart/2005/8/layout/hProcess9"/>
    <dgm:cxn modelId="{7B8E25C6-CC6B-41F0-8A0A-20DCCECB0AC1}" type="presOf" srcId="{FEC2F8EE-A00B-40A4-BADB-99BD22545F79}" destId="{F98E43F0-BD45-4235-B937-B31F8A50FB5B}" srcOrd="0" destOrd="1" presId="urn:microsoft.com/office/officeart/2005/8/layout/hProcess9"/>
    <dgm:cxn modelId="{4BAE696D-B747-4881-9D66-24A3AD3B9A51}" srcId="{CD68FE30-CB7F-4CA7-A331-F135D4111D5F}" destId="{E3C2A5B0-8CDA-47EC-A150-DB86986DEF78}" srcOrd="0" destOrd="0" parTransId="{6737C8D5-3A24-4AEF-932E-E73725986037}" sibTransId="{0F06DEDF-F82D-4C34-8A49-8D3BC49248D9}"/>
    <dgm:cxn modelId="{14348192-F98D-4ED2-BEDD-00FACB9E6BE4}" type="presOf" srcId="{7D607A0F-950C-4CCF-A71A-6D5A3C1CAD36}" destId="{CAF55633-F64B-46B3-9B25-68A55D05EDD1}" srcOrd="0" destOrd="4" presId="urn:microsoft.com/office/officeart/2005/8/layout/hProcess9"/>
    <dgm:cxn modelId="{EE07165D-5934-471B-8930-2904CD0A12FD}" srcId="{6273590D-6A07-4430-8FDE-3C8919AD5EB8}" destId="{7B3C7DE1-0F3D-473A-A511-10FD2A511033}" srcOrd="2" destOrd="0" parTransId="{94BA4372-F35F-4EC1-AB39-B223CC58CFFF}" sibTransId="{EE364984-4887-456B-8F92-2E3FA5325F25}"/>
    <dgm:cxn modelId="{CF41669B-7D00-4F13-9CED-4287086D0ECC}" srcId="{789481D5-13B0-496C-9579-371ECC5A5555}" destId="{24F916FD-BB8B-4124-AB85-2B665076511B}" srcOrd="2" destOrd="0" parTransId="{58ADA7F4-BF4B-49A5-917E-A00E36BD15C4}" sibTransId="{A11507B9-FD44-4C56-BEEB-B0DA3FD953F4}"/>
    <dgm:cxn modelId="{4DA31180-8E35-441D-AD31-313CC683F397}" type="presOf" srcId="{24F916FD-BB8B-4124-AB85-2B665076511B}" destId="{28D03364-ECC7-49A7-837A-1B40E5A6674E}" srcOrd="0" destOrd="3" presId="urn:microsoft.com/office/officeart/2005/8/layout/hProcess9"/>
    <dgm:cxn modelId="{C8A67A4C-4B1C-4661-A527-5F845B71DAE6}" type="presOf" srcId="{6F769547-95E5-49F9-9B47-F27FE58F8BB0}" destId="{28D03364-ECC7-49A7-837A-1B40E5A6674E}" srcOrd="0" destOrd="1" presId="urn:microsoft.com/office/officeart/2005/8/layout/hProcess9"/>
    <dgm:cxn modelId="{3642F846-6A52-4611-BFA6-4998345B6474}" type="presOf" srcId="{BB44551A-812E-4E43-A1C4-E0E4575CB53E}" destId="{C6DFD4B2-8CAC-48F6-96CA-625512132F14}" srcOrd="0" destOrd="2" presId="urn:microsoft.com/office/officeart/2005/8/layout/hProcess9"/>
    <dgm:cxn modelId="{E45113E6-7074-47C3-9096-440C71DE6395}" srcId="{CD68FE30-CB7F-4CA7-A331-F135D4111D5F}" destId="{6B42343E-4459-417A-9130-77F755C94819}" srcOrd="2" destOrd="0" parTransId="{6346F6BC-8525-488A-8E7B-EABDBAFFEF66}" sibTransId="{8E29C98B-7627-40B5-AC70-B247683D8AE1}"/>
    <dgm:cxn modelId="{9D085823-A0EC-4128-ADDC-AFE66AB133F5}" type="presOf" srcId="{7B3C7DE1-0F3D-473A-A511-10FD2A511033}" destId="{CAF55633-F64B-46B3-9B25-68A55D05EDD1}" srcOrd="0" destOrd="0" presId="urn:microsoft.com/office/officeart/2005/8/layout/hProcess9"/>
    <dgm:cxn modelId="{E88D4958-04E3-4492-9A36-7FCE405DA851}" srcId="{7B3C7DE1-0F3D-473A-A511-10FD2A511033}" destId="{891ADECA-D1C2-4F4E-8021-533A9FF1AF28}" srcOrd="4" destOrd="0" parTransId="{84337C2D-CF01-4436-A5DA-A76F042F54EF}" sibTransId="{8B44942B-A585-47D7-88CD-A3BDF24C5BE5}"/>
    <dgm:cxn modelId="{02093229-B53B-4B43-9B39-14F207E95223}" type="presOf" srcId="{6B42343E-4459-417A-9130-77F755C94819}" destId="{B3FA16D3-6744-46E5-BB69-AA5201E162DF}" srcOrd="0" destOrd="3" presId="urn:microsoft.com/office/officeart/2005/8/layout/hProcess9"/>
    <dgm:cxn modelId="{9946137F-99EE-405C-8BB3-3CD1EC0BE008}" type="presOf" srcId="{A14E8ED2-1898-486F-AD07-B5B938121432}" destId="{CAF55633-F64B-46B3-9B25-68A55D05EDD1}" srcOrd="0" destOrd="3" presId="urn:microsoft.com/office/officeart/2005/8/layout/hProcess9"/>
    <dgm:cxn modelId="{1F181403-6646-459F-ABF5-91C1DA8586E6}" srcId="{7B3C7DE1-0F3D-473A-A511-10FD2A511033}" destId="{7D607A0F-950C-4CCF-A71A-6D5A3C1CAD36}" srcOrd="3" destOrd="0" parTransId="{98B04867-8FCB-41B0-BC8B-6D430A492334}" sibTransId="{2FC8A133-8E9B-4A42-8948-CEFFB61EC36A}"/>
    <dgm:cxn modelId="{6BEFE16D-C25A-4229-809D-5E556FEFA335}" type="presOf" srcId="{85D69260-1F89-4D7E-A341-2B1E9FF7101D}" destId="{CAF55633-F64B-46B3-9B25-68A55D05EDD1}" srcOrd="0" destOrd="2" presId="urn:microsoft.com/office/officeart/2005/8/layout/hProcess9"/>
    <dgm:cxn modelId="{FC8170AC-623B-44A1-BCAE-989451F2A33D}" type="presOf" srcId="{CD68FE30-CB7F-4CA7-A331-F135D4111D5F}" destId="{B3FA16D3-6744-46E5-BB69-AA5201E162DF}" srcOrd="0" destOrd="0" presId="urn:microsoft.com/office/officeart/2005/8/layout/hProcess9"/>
    <dgm:cxn modelId="{38065635-0EE1-4829-8D4F-468587CE5566}" srcId="{6273590D-6A07-4430-8FDE-3C8919AD5EB8}" destId="{69F2A11B-EC0A-455D-A5B0-2EF039ED0739}" srcOrd="4" destOrd="0" parTransId="{494E2416-A8AB-430D-A449-234BF83221F3}" sibTransId="{DFE585B0-EAFC-4F77-A9FF-6D984F523CA7}"/>
    <dgm:cxn modelId="{58AE915D-2097-420C-9F43-AB130954D079}" type="presParOf" srcId="{0CD923B8-FF5E-41F1-93F6-632A6E0954D8}" destId="{79EDA498-99CB-449F-A7EC-BE4B6175F92A}" srcOrd="0" destOrd="0" presId="urn:microsoft.com/office/officeart/2005/8/layout/hProcess9"/>
    <dgm:cxn modelId="{221845CE-76BA-4F1F-B890-EEE6AF8E65B3}" type="presParOf" srcId="{0CD923B8-FF5E-41F1-93F6-632A6E0954D8}" destId="{2F9DFF9D-E116-4A96-8252-6DA5BF33D01D}" srcOrd="1" destOrd="0" presId="urn:microsoft.com/office/officeart/2005/8/layout/hProcess9"/>
    <dgm:cxn modelId="{1832E1AE-A70C-41F8-AB6E-D3CEE203FD36}" type="presParOf" srcId="{2F9DFF9D-E116-4A96-8252-6DA5BF33D01D}" destId="{28D03364-ECC7-49A7-837A-1B40E5A6674E}" srcOrd="0" destOrd="0" presId="urn:microsoft.com/office/officeart/2005/8/layout/hProcess9"/>
    <dgm:cxn modelId="{D309E17C-201F-4CC8-A7CC-516A1E10A61F}" type="presParOf" srcId="{2F9DFF9D-E116-4A96-8252-6DA5BF33D01D}" destId="{AD532485-8DB6-4A05-91C8-1A3C1C4D2324}" srcOrd="1" destOrd="0" presId="urn:microsoft.com/office/officeart/2005/8/layout/hProcess9"/>
    <dgm:cxn modelId="{E319E333-1C41-405E-9BD6-6D65ABCC1A02}" type="presParOf" srcId="{2F9DFF9D-E116-4A96-8252-6DA5BF33D01D}" destId="{B3FA16D3-6744-46E5-BB69-AA5201E162DF}" srcOrd="2" destOrd="0" presId="urn:microsoft.com/office/officeart/2005/8/layout/hProcess9"/>
    <dgm:cxn modelId="{0A736885-930A-4CAE-8010-B1CC1D87FD7B}" type="presParOf" srcId="{2F9DFF9D-E116-4A96-8252-6DA5BF33D01D}" destId="{D4035EDB-D905-4281-A4BF-04CC64F5C16F}" srcOrd="3" destOrd="0" presId="urn:microsoft.com/office/officeart/2005/8/layout/hProcess9"/>
    <dgm:cxn modelId="{E4BF8666-B1B9-4122-BC9E-188593CA9369}" type="presParOf" srcId="{2F9DFF9D-E116-4A96-8252-6DA5BF33D01D}" destId="{CAF55633-F64B-46B3-9B25-68A55D05EDD1}" srcOrd="4" destOrd="0" presId="urn:microsoft.com/office/officeart/2005/8/layout/hProcess9"/>
    <dgm:cxn modelId="{60396BB4-A015-4BD8-B8E9-D1BB155114C2}" type="presParOf" srcId="{2F9DFF9D-E116-4A96-8252-6DA5BF33D01D}" destId="{5A4CD209-8EC5-4675-AC03-FAB3545FC0E1}" srcOrd="5" destOrd="0" presId="urn:microsoft.com/office/officeart/2005/8/layout/hProcess9"/>
    <dgm:cxn modelId="{29C6E234-9E16-4E9F-8357-79BBC10DD8DE}" type="presParOf" srcId="{2F9DFF9D-E116-4A96-8252-6DA5BF33D01D}" destId="{C6DFD4B2-8CAC-48F6-96CA-625512132F14}" srcOrd="6" destOrd="0" presId="urn:microsoft.com/office/officeart/2005/8/layout/hProcess9"/>
    <dgm:cxn modelId="{F5D5F89F-2A00-4FB6-8C27-E79081CB9D51}" type="presParOf" srcId="{2F9DFF9D-E116-4A96-8252-6DA5BF33D01D}" destId="{781533F3-8BCE-4D31-8D3A-B97675C03D8D}" srcOrd="7" destOrd="0" presId="urn:microsoft.com/office/officeart/2005/8/layout/hProcess9"/>
    <dgm:cxn modelId="{BD02F84D-3A23-488A-AC90-DDF25C9B1428}" type="presParOf" srcId="{2F9DFF9D-E116-4A96-8252-6DA5BF33D01D}" destId="{F98E43F0-BD45-4235-B937-B31F8A50FB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E840-5899-44F7-AB02-F1C26264A026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6BFC-CAB6-4D8F-8658-FA71A47729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6235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3A27-8AE3-4964-8894-64AAC41100E9}" type="datetimeFigureOut">
              <a:rPr lang="en-ZA" smtClean="0"/>
              <a:pPr/>
              <a:t>2012/05/31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35EC-D553-4E3C-879D-EB12347442B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24744"/>
            <a:ext cx="7702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ZA" sz="48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How can we </a:t>
            </a:r>
            <a:endParaRPr kumimoji="0" lang="en-ZA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1772816"/>
            <a:ext cx="7702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ZA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Manage </a:t>
            </a:r>
            <a:r>
              <a:rPr lang="en-ZA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en-ZA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ZA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3068960"/>
            <a:ext cx="7702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en-ZA" sz="48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Regulatory</a:t>
            </a:r>
            <a:r>
              <a:rPr lang="en-ZA" sz="4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Affairs?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594928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 algn="ctr" defTabSz="457200" fontAlgn="base"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2400" b="1" dirty="0" smtClean="0">
                <a:solidFill>
                  <a:schemeClr val="accent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Katlego Ramorola</a:t>
            </a:r>
            <a:endParaRPr lang="en-ZA" sz="2000" b="1" dirty="0" smtClean="0">
              <a:solidFill>
                <a:schemeClr val="accent1"/>
              </a:solidFill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2250"/>
            <a:ext cx="9144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julioraulchullunquia.com/wp-content/uploads/2011/04/africa_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0"/>
            <a:ext cx="8892480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sz="4800" b="1" dirty="0" smtClean="0">
              <a:solidFill>
                <a:schemeClr val="bg1"/>
              </a:solidFill>
            </a:endParaRP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Aligned with </a:t>
            </a:r>
            <a:r>
              <a:rPr lang="en-US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n-US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 processes</a:t>
            </a: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sz="4800" b="1" dirty="0" smtClean="0">
              <a:solidFill>
                <a:schemeClr val="bg1"/>
              </a:solidFill>
            </a:endParaRP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sz="4800" b="1" dirty="0" smtClean="0">
              <a:solidFill>
                <a:schemeClr val="bg1"/>
              </a:solidFill>
            </a:endParaRP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Making performance quantifiable</a:t>
            </a: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Removing bias</a:t>
            </a:r>
          </a:p>
          <a:p>
            <a:pPr marL="227013" indent="-22701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Z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Continuous </a:t>
            </a:r>
            <a:r>
              <a:rPr lang="en-ZA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Improvement</a:t>
            </a:r>
            <a:endParaRPr lang="en-ZA" sz="4000" b="1" dirty="0" smtClean="0">
              <a:solidFill>
                <a:srgbClr val="FFFF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95536" y="0"/>
            <a:ext cx="8748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5425" lvl="0" indent="-225425" algn="ctr" defTabSz="457200" fontAlgn="base"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ZA" sz="5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Features &amp; Benefits</a:t>
            </a:r>
            <a:endParaRPr lang="en-ZA" sz="4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47675" marR="0" lvl="2" indent="-22860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None/>
              <a:tabLst/>
              <a:defRPr/>
            </a:pPr>
            <a:endParaRPr kumimoji="0" lang="en-ZA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1800200"/>
          </a:xfrm>
        </p:spPr>
        <p:txBody>
          <a:bodyPr>
            <a:noAutofit/>
          </a:bodyPr>
          <a:lstStyle/>
          <a:p>
            <a:pPr marL="225425" indent="-225425" eaLnBrk="1" hangingPunct="1"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bg1"/>
                </a:solidFill>
              </a:rPr>
              <a:t>Constant access to draw </a:t>
            </a:r>
            <a:r>
              <a:rPr lang="en-US" sz="4000" b="1" i="1" dirty="0" smtClean="0">
                <a:solidFill>
                  <a:schemeClr val="accent1"/>
                </a:solidFill>
              </a:rPr>
              <a:t>daily/ monthly yearly reports</a:t>
            </a:r>
            <a:r>
              <a:rPr lang="en-US" sz="4000" i="1" dirty="0" smtClean="0">
                <a:solidFill>
                  <a:schemeClr val="bg1"/>
                </a:solidFill>
              </a:rPr>
              <a:t> on just about anything!</a:t>
            </a:r>
          </a:p>
          <a:p>
            <a:pPr marL="225425" indent="-225425" eaLnBrk="1" hangingPunct="1">
              <a:buFont typeface="Wingdings" pitchFamily="2" charset="2"/>
              <a:buChar char="ü"/>
            </a:pPr>
            <a:endParaRPr lang="en-US" sz="3600" i="1" dirty="0" smtClean="0">
              <a:solidFill>
                <a:schemeClr val="bg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ü"/>
            </a:pPr>
            <a:endParaRPr lang="en-US" sz="3600" i="1" dirty="0" smtClean="0">
              <a:solidFill>
                <a:schemeClr val="bg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ü"/>
            </a:pPr>
            <a:endParaRPr lang="en-US" sz="4000" i="1" dirty="0" smtClean="0">
              <a:solidFill>
                <a:schemeClr val="bg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ü"/>
            </a:pPr>
            <a:endParaRPr lang="en-US" sz="3600" i="1" dirty="0" smtClean="0">
              <a:solidFill>
                <a:schemeClr val="bg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ü"/>
            </a:pPr>
            <a:endParaRPr lang="en-US" sz="3600" i="1" dirty="0" smtClean="0">
              <a:solidFill>
                <a:schemeClr val="bg1"/>
              </a:solidFill>
            </a:endParaRPr>
          </a:p>
          <a:p>
            <a:pPr marL="225425" indent="-225425" eaLnBrk="1" hangingPunct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</a:rPr>
              <a:t>YOUR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weighting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YOUR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targets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1482725" lvl="3" indent="-225425">
              <a:buNone/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pPr marL="225425" indent="-225425" eaLnBrk="1" hangingPunct="1">
              <a:buNone/>
            </a:pPr>
            <a:endParaRPr lang="en-US" sz="3600" b="1" i="1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marL="447675" lvl="2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ZA" sz="2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447675" lvl="2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ZA" sz="28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else </a:t>
            </a:r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it do?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653136"/>
            <a:ext cx="9144000" cy="12961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227013" marR="0" lvl="0" indent="-2270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>
                <a:solidFill>
                  <a:schemeClr val="accent1"/>
                </a:solidFill>
              </a:rPr>
              <a:t>No,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Surprise, U didn't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perform!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2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commercialpressuresonland.org/sites/default/files/images/south-africa-bi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90948" y="468164"/>
            <a:ext cx="1523174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Times New Roman" pitchFamily="18" charset="0"/>
              </a:rPr>
              <a:t>Model 1</a:t>
            </a:r>
            <a:endParaRPr lang="en-US" sz="2800" b="1" u="sng" kern="1200" dirty="0">
              <a:solidFill>
                <a:srgbClr val="FF0000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7308304" y="476672"/>
            <a:ext cx="1523174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Times New Roman" pitchFamily="18" charset="0"/>
              </a:rPr>
              <a:t>Model 2</a:t>
            </a:r>
            <a:endParaRPr lang="en-US" sz="2800" b="1" u="sng" kern="1200" dirty="0">
              <a:solidFill>
                <a:srgbClr val="FF0000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12713" y="2378075"/>
            <a:ext cx="1970087" cy="361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166938" y="2500313"/>
            <a:ext cx="228600" cy="1651000"/>
            <a:chOff x="1324" y="1676"/>
            <a:chExt cx="144" cy="1040"/>
          </a:xfrm>
        </p:grpSpPr>
        <p:sp>
          <p:nvSpPr>
            <p:cNvPr id="7" name="AutoShape 54"/>
            <p:cNvSpPr>
              <a:spLocks noChangeArrowheads="1"/>
            </p:cNvSpPr>
            <p:nvPr/>
          </p:nvSpPr>
          <p:spPr bwMode="auto">
            <a:xfrm rot="5400000">
              <a:off x="1176" y="1824"/>
              <a:ext cx="440" cy="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545F7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AutoShape 55"/>
            <p:cNvSpPr>
              <a:spLocks noChangeArrowheads="1"/>
            </p:cNvSpPr>
            <p:nvPr/>
          </p:nvSpPr>
          <p:spPr bwMode="auto">
            <a:xfrm rot="16200000" flipH="1">
              <a:off x="1176" y="2424"/>
              <a:ext cx="440" cy="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545F75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6775450" y="2463800"/>
            <a:ext cx="228600" cy="1651000"/>
            <a:chOff x="4268" y="1676"/>
            <a:chExt cx="144" cy="1040"/>
          </a:xfrm>
        </p:grpSpPr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 rot="5400000">
              <a:off x="4120" y="1824"/>
              <a:ext cx="440" cy="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545F7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AutoShape 58"/>
            <p:cNvSpPr>
              <a:spLocks noChangeArrowheads="1"/>
            </p:cNvSpPr>
            <p:nvPr/>
          </p:nvSpPr>
          <p:spPr bwMode="auto">
            <a:xfrm rot="16200000" flipH="1">
              <a:off x="4120" y="2424"/>
              <a:ext cx="440" cy="14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545F75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158750" y="1923802"/>
            <a:ext cx="1947863" cy="4096988"/>
            <a:chOff x="158750" y="1479550"/>
            <a:chExt cx="1947863" cy="4572000"/>
          </a:xfrm>
        </p:grpSpPr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158750" y="1479550"/>
              <a:ext cx="1947863" cy="4572000"/>
              <a:chOff x="158750" y="1479550"/>
              <a:chExt cx="1947863" cy="4572000"/>
            </a:xfrm>
          </p:grpSpPr>
          <p:sp>
            <p:nvSpPr>
              <p:cNvPr id="19" name="AutoShape 27"/>
              <p:cNvSpPr>
                <a:spLocks noChangeArrowheads="1"/>
              </p:cNvSpPr>
              <p:nvPr/>
            </p:nvSpPr>
            <p:spPr bwMode="blackWhite">
              <a:xfrm>
                <a:off x="158750" y="1479550"/>
                <a:ext cx="1947863" cy="4572000"/>
              </a:xfrm>
              <a:prstGeom prst="roundRect">
                <a:avLst>
                  <a:gd name="adj" fmla="val 6250"/>
                </a:avLst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l" rtl="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Text Box 33"/>
              <p:cNvSpPr txBox="1">
                <a:spLocks noChangeArrowheads="1"/>
              </p:cNvSpPr>
              <p:nvPr/>
            </p:nvSpPr>
            <p:spPr bwMode="auto">
              <a:xfrm>
                <a:off x="438822" y="1525588"/>
                <a:ext cx="1306769" cy="58388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Cl</a:t>
                </a: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oud based 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Platform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199209" y="2940050"/>
                <a:ext cx="1778051" cy="58388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Scalable Hardware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Platform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424329" y="2362199"/>
                <a:ext cx="1348447" cy="343461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Infrastructure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15900" y="3692525"/>
                <a:ext cx="1735138" cy="340902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Hosting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397222" y="4297590"/>
                <a:ext cx="1537600" cy="58388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Data 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Communication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430213" y="2286000"/>
              <a:ext cx="1292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428625" y="4222299"/>
              <a:ext cx="12906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434975" y="3733800"/>
              <a:ext cx="1292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434975" y="2895600"/>
              <a:ext cx="1292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404813" y="4941888"/>
              <a:ext cx="1292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7175493" y="1876300"/>
            <a:ext cx="1685924" cy="4160027"/>
            <a:chOff x="7175493" y="1338263"/>
            <a:chExt cx="1685924" cy="4697412"/>
          </a:xfrm>
        </p:grpSpPr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7534337" y="5138097"/>
              <a:ext cx="11176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sz="2000" b="1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7175493" y="1338263"/>
              <a:ext cx="1685924" cy="4697412"/>
              <a:chOff x="7175493" y="1338263"/>
              <a:chExt cx="1685924" cy="4697412"/>
            </a:xfrm>
          </p:grpSpPr>
          <p:sp>
            <p:nvSpPr>
              <p:cNvPr id="28" name="Text Box 51"/>
              <p:cNvSpPr txBox="1">
                <a:spLocks noChangeArrowheads="1"/>
              </p:cNvSpPr>
              <p:nvPr/>
            </p:nvSpPr>
            <p:spPr bwMode="auto">
              <a:xfrm>
                <a:off x="7486167" y="2751328"/>
                <a:ext cx="1051891" cy="59080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Hardware 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Times New Roman" pitchFamily="18" charset="0"/>
                  </a:rPr>
                  <a:t>Platform</a:t>
                </a:r>
                <a:endParaRPr lang="en-US" sz="1400" b="1" kern="1200" dirty="0">
                  <a:solidFill>
                    <a:schemeClr val="bg1"/>
                  </a:solidFill>
                  <a:latin typeface="Arial" pitchFamily="34" charset="0"/>
                  <a:ea typeface="+mn-ea"/>
                  <a:cs typeface="Times New Roman" pitchFamily="18" charset="0"/>
                </a:endParaRPr>
              </a:p>
            </p:txBody>
          </p:sp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7175493" y="1338263"/>
                <a:ext cx="1685924" cy="4697412"/>
                <a:chOff x="7175493" y="1338263"/>
                <a:chExt cx="1685924" cy="4697412"/>
              </a:xfrm>
            </p:grpSpPr>
            <p:grpSp>
              <p:nvGrpSpPr>
                <p:cNvPr id="30" name="Group 39"/>
                <p:cNvGrpSpPr>
                  <a:grpSpLocks/>
                </p:cNvGrpSpPr>
                <p:nvPr/>
              </p:nvGrpSpPr>
              <p:grpSpPr bwMode="auto">
                <a:xfrm>
                  <a:off x="7175493" y="1338263"/>
                  <a:ext cx="1685924" cy="4697412"/>
                  <a:chOff x="4536" y="1226"/>
                  <a:chExt cx="816" cy="1968"/>
                </a:xfrm>
              </p:grpSpPr>
              <p:sp>
                <p:nvSpPr>
                  <p:cNvPr id="33" name="AutoShape 40"/>
                  <p:cNvSpPr>
                    <a:spLocks noChangeArrowheads="1"/>
                  </p:cNvSpPr>
                  <p:nvPr/>
                </p:nvSpPr>
                <p:spPr bwMode="blackWhite">
                  <a:xfrm>
                    <a:off x="4536" y="1226"/>
                    <a:ext cx="816" cy="1968"/>
                  </a:xfrm>
                  <a:prstGeom prst="roundRect">
                    <a:avLst>
                      <a:gd name="adj" fmla="val 7352"/>
                    </a:avLst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 rtl="0" eaLnBrk="0" fontAlgn="base" hangingPunct="0">
                      <a:lnSpc>
                        <a:spcPct val="11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400" b="1" kern="1200" dirty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grpSp>
                <p:nvGrpSpPr>
                  <p:cNvPr id="34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677" y="1515"/>
                    <a:ext cx="575" cy="938"/>
                    <a:chOff x="4589" y="1363"/>
                    <a:chExt cx="765" cy="938"/>
                  </a:xfrm>
                </p:grpSpPr>
                <p:sp>
                  <p:nvSpPr>
                    <p:cNvPr id="39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9" y="1363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35" y="2301"/>
                      <a:ext cx="71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808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2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2" y="1272"/>
                    <a:ext cx="411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Locally</a:t>
                    </a:r>
                    <a:r>
                      <a:rPr lang="en-U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 </a:t>
                    </a:r>
                  </a:p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hosted</a:t>
                    </a:r>
                    <a:endParaRPr lang="en-US" sz="1400" b="1" kern="1200" dirty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2115"/>
                    <a:ext cx="744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Data </a:t>
                    </a:r>
                  </a:p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Communication</a:t>
                    </a:r>
                    <a:endParaRPr lang="en-US" sz="1400" b="1" kern="1200" dirty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" y="1553"/>
                    <a:ext cx="653" cy="1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Infrastructure</a:t>
                    </a:r>
                    <a:endParaRPr lang="en-US" sz="1400" b="1" kern="1200" dirty="0">
                      <a:solidFill>
                        <a:schemeClr val="bg1"/>
                      </a:solidFill>
                      <a:latin typeface="Arial" pitchFamily="34" charset="0"/>
                      <a:ea typeface="+mn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3" y="2485"/>
                    <a:ext cx="715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Product </a:t>
                    </a:r>
                    <a:br>
                      <a:rPr lang="en-US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</a:br>
                    <a:r>
                      <a:rPr lang="en-US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Times New Roman" pitchFamily="18" charset="0"/>
                      </a:rPr>
                      <a:t>Lifecycle Mgmt</a:t>
                    </a:r>
                  </a:p>
                </p:txBody>
              </p:sp>
            </p:grpSp>
            <p:sp>
              <p:nvSpPr>
                <p:cNvPr id="31" name="Line 43"/>
                <p:cNvSpPr>
                  <a:spLocks noChangeShapeType="1"/>
                </p:cNvSpPr>
                <p:nvPr/>
              </p:nvSpPr>
              <p:spPr bwMode="auto">
                <a:xfrm>
                  <a:off x="7454962" y="2718662"/>
                  <a:ext cx="1117600" cy="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0" b="1" kern="1200" dirty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2" name="Line 44"/>
                <p:cNvSpPr>
                  <a:spLocks noChangeShapeType="1"/>
                </p:cNvSpPr>
                <p:nvPr/>
              </p:nvSpPr>
              <p:spPr bwMode="auto">
                <a:xfrm>
                  <a:off x="7504113" y="3434419"/>
                  <a:ext cx="1117600" cy="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0" b="1" kern="1200" dirty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1" name="Rectangle 70"/>
          <p:cNvSpPr>
            <a:spLocks noChangeArrowheads="1"/>
          </p:cNvSpPr>
          <p:nvPr/>
        </p:nvSpPr>
        <p:spPr bwMode="auto">
          <a:xfrm>
            <a:off x="2617788" y="4536000"/>
            <a:ext cx="3840162" cy="756000"/>
          </a:xfrm>
          <a:prstGeom prst="rect">
            <a:avLst/>
          </a:prstGeom>
          <a:solidFill>
            <a:schemeClr val="bg1"/>
          </a:solidFill>
          <a:ln w="6350" algn="ctr">
            <a:noFill/>
            <a:round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19063" indent="-119063"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367716" y="5190435"/>
            <a:ext cx="1378904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Times New Roman" pitchFamily="18" charset="0"/>
              </a:rPr>
              <a:t>Product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Times New Roman" pitchFamily="18" charset="0"/>
              </a:rPr>
              <a:t>Lifecycle Mgmt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1345" y="1294410"/>
            <a:ext cx="4230646" cy="463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1763688" y="0"/>
            <a:ext cx="7702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Technology </a:t>
            </a:r>
            <a:r>
              <a:rPr lang="en-ZA" sz="44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Flux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815589528"/>
              </p:ext>
            </p:extLst>
          </p:nvPr>
        </p:nvGraphicFramePr>
        <p:xfrm>
          <a:off x="0" y="908720"/>
          <a:ext cx="8964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/>
          <p:nvPr/>
        </p:nvSpPr>
        <p:spPr bwMode="auto">
          <a:xfrm>
            <a:off x="416721" y="5459518"/>
            <a:ext cx="4044920" cy="92181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36000" tIns="46038" rIns="36000" bIns="46038" numCol="1" rtlCol="0" anchor="ctr" anchorCtr="0" compatLnSpc="1">
            <a:prstTxWarp prst="textNoShape">
              <a:avLst/>
            </a:prstTxWarp>
          </a:bodyPr>
          <a:lstStyle/>
          <a:p>
            <a:pPr marL="119063" indent="-119063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Performance t</a:t>
            </a:r>
            <a:r>
              <a:rPr lang="en-GB" sz="280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ransition</a:t>
            </a:r>
            <a:endParaRPr lang="en-GB" sz="280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24702" y="5445223"/>
            <a:ext cx="4262139" cy="936105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36000" tIns="46038" rIns="36000" bIns="46038" numCol="1" rtlCol="0" anchor="ctr" anchorCtr="0" compatLnSpc="1">
            <a:prstTxWarp prst="textNoShape">
              <a:avLst/>
            </a:prstTxWarp>
          </a:bodyPr>
          <a:lstStyle/>
          <a:p>
            <a:pPr marL="119063" indent="-119063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GB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Your Development</a:t>
            </a:r>
            <a:endParaRPr lang="en-GB" sz="3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1628800"/>
            <a:ext cx="6588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Performance appraisal becomes all about YOUR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5425" lvl="0" indent="-225425" defTabSz="457200" fontAlgn="base"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ZA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ZA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5425" lvl="0" indent="-225425" defTabSz="457200" fontAlgn="base"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Z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Q&amp;A</a:t>
            </a:r>
          </a:p>
          <a:p>
            <a:pPr marL="447675" marR="0" lvl="2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None/>
              <a:tabLst/>
              <a:defRPr/>
            </a:pPr>
            <a:endParaRPr kumimoji="0" lang="en-ZA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93096"/>
            <a:ext cx="46085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clearlyandsimply.com/.a/6a00e554d9fb99883301156f35b533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6064" y="0"/>
            <a:ext cx="81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Performance management</a:t>
            </a:r>
            <a:endParaRPr kumimoji="0" lang="en-ZA" sz="4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1216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through</a:t>
            </a:r>
            <a:r>
              <a:rPr lang="en-ZA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5400" b="1" dirty="0" smtClean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innovative</a:t>
            </a:r>
            <a:r>
              <a:rPr lang="en-ZA" sz="4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solutions </a:t>
            </a:r>
            <a:endParaRPr kumimoji="0" lang="en-ZA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21"/>
          <p:cNvSpPr>
            <a:spLocks noChangeArrowheads="1"/>
          </p:cNvSpPr>
          <p:nvPr/>
        </p:nvSpPr>
        <p:spPr bwMode="auto">
          <a:xfrm>
            <a:off x="683568" y="4077072"/>
            <a:ext cx="7884368" cy="1224136"/>
          </a:xfrm>
          <a:prstGeom prst="roundRect">
            <a:avLst>
              <a:gd name="adj" fmla="val 16667"/>
            </a:avLst>
          </a:prstGeom>
          <a:solidFill>
            <a:srgbClr val="C1C1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47499"/>
            </a:prstShdw>
          </a:effectLst>
        </p:spPr>
        <p:txBody>
          <a:bodyPr wrap="square" anchor="ctr"/>
          <a:lstStyle/>
          <a:p>
            <a:pPr marL="447675" lvl="2" indent="-228600" defTabSz="4572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Most companies resort to EXCEL, paper based solutions or  guess work</a:t>
            </a:r>
          </a:p>
        </p:txBody>
      </p:sp>
      <p:sp>
        <p:nvSpPr>
          <p:cNvPr id="10" name="AutoShape 119"/>
          <p:cNvSpPr>
            <a:spLocks noChangeArrowheads="1"/>
          </p:cNvSpPr>
          <p:nvPr/>
        </p:nvSpPr>
        <p:spPr bwMode="auto">
          <a:xfrm>
            <a:off x="323528" y="1682806"/>
            <a:ext cx="7884368" cy="936104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pPr marL="447675" lvl="2" indent="-228600" defTabSz="4572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Performance Management is never done correctly</a:t>
            </a:r>
          </a:p>
        </p:txBody>
      </p:sp>
      <p:sp>
        <p:nvSpPr>
          <p:cNvPr id="11" name="AutoShape 120"/>
          <p:cNvSpPr>
            <a:spLocks noChangeArrowheads="1"/>
          </p:cNvSpPr>
          <p:nvPr/>
        </p:nvSpPr>
        <p:spPr bwMode="auto">
          <a:xfrm>
            <a:off x="899592" y="2852936"/>
            <a:ext cx="7992888" cy="936104"/>
          </a:xfrm>
          <a:prstGeom prst="roundRect">
            <a:avLst>
              <a:gd name="adj" fmla="val 16667"/>
            </a:avLst>
          </a:prstGeom>
          <a:solidFill>
            <a:srgbClr val="C1C1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7499"/>
            </a:prstShdw>
          </a:effectLst>
        </p:spPr>
        <p:txBody>
          <a:bodyPr wrap="none" anchor="ctr"/>
          <a:lstStyle/>
          <a:p>
            <a:pPr marL="447675" lvl="2" indent="-228600" defTabSz="4572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Employees and Managers both HATE appraisal time!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51520" y="764704"/>
            <a:ext cx="8167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Reality:</a:t>
            </a:r>
          </a:p>
          <a:p>
            <a:pPr marL="447675" marR="0" lvl="2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7" name="AutoShape 119"/>
          <p:cNvSpPr>
            <a:spLocks noChangeArrowheads="1"/>
          </p:cNvSpPr>
          <p:nvPr/>
        </p:nvSpPr>
        <p:spPr bwMode="auto">
          <a:xfrm>
            <a:off x="395536" y="5589240"/>
            <a:ext cx="7884368" cy="936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pPr marL="447675" lvl="2" indent="-228600" defTabSz="4572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ZA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Because </a:t>
            </a:r>
            <a:r>
              <a:rPr lang="en-ZA" sz="2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TIME MANAGEMENT </a:t>
            </a:r>
            <a:r>
              <a:rPr lang="en-ZA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never works!!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996952"/>
            <a:ext cx="9144000" cy="3140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Is </a:t>
            </a:r>
            <a:r>
              <a:rPr lang="en-ZA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Customisable </a:t>
            </a: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to you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Imagine </a:t>
            </a:r>
            <a:r>
              <a:rPr lang="en-ZA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24/7 365 </a:t>
            </a:r>
            <a:r>
              <a:rPr lang="en-ZA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days of performance awareness?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en-ZA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Removes </a:t>
            </a:r>
            <a:r>
              <a:rPr lang="en-ZA" sz="4400" b="1" noProof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BIAS</a:t>
            </a:r>
            <a:endParaRPr kumimoji="0" lang="en-ZA" sz="4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340768"/>
            <a:ext cx="453650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5425" lvl="0" indent="-225425" defTabSz="457200" fontAlgn="base"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Z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ＭＳ Ｐゴシック" pitchFamily="-111" charset="-128"/>
                <a:cs typeface="Arial" pitchFamily="34" charset="0"/>
              </a:rPr>
              <a:t>	</a:t>
            </a:r>
            <a:r>
              <a:rPr lang="en-ZA" sz="3200" noProof="0" dirty="0" smtClean="0">
                <a:cs typeface="Arial" pitchFamily="34" charset="0"/>
              </a:rPr>
              <a:t>IPA’s/ KPA’s/ KPI’s usually use </a:t>
            </a:r>
            <a:r>
              <a:rPr lang="en-ZA" sz="3200" i="1" dirty="0" smtClean="0">
                <a:solidFill>
                  <a:schemeClr val="accent1"/>
                </a:solidFill>
                <a:cs typeface="Arial" pitchFamily="34" charset="0"/>
              </a:rPr>
              <a:t>balanced scorecard platforms </a:t>
            </a:r>
          </a:p>
          <a:p>
            <a:pPr marL="227013" indent="-227013">
              <a:buClr>
                <a:srgbClr val="0070C0"/>
              </a:buClr>
              <a:buFont typeface="Wingdings" pitchFamily="2" charset="2"/>
              <a:buChar char="§"/>
            </a:pPr>
            <a:r>
              <a:rPr lang="en-ZA" sz="3200" dirty="0" smtClean="0">
                <a:cs typeface="Arial" pitchFamily="34" charset="0"/>
              </a:rPr>
              <a:t>  Innov8 Performance uses a </a:t>
            </a:r>
            <a:r>
              <a:rPr lang="en-ZA" sz="3200" b="1" dirty="0" smtClean="0">
                <a:solidFill>
                  <a:schemeClr val="accent1"/>
                </a:solidFill>
                <a:cs typeface="Arial" pitchFamily="34" charset="0"/>
              </a:rPr>
              <a:t>Points Based System (PBS) </a:t>
            </a:r>
            <a:r>
              <a:rPr lang="en-US" sz="3200" dirty="0" smtClean="0">
                <a:solidFill>
                  <a:srgbClr val="000000"/>
                </a:solidFill>
              </a:rPr>
              <a:t>that ‘talks’ to your Balanced Score Card(BSC)</a:t>
            </a:r>
          </a:p>
          <a:p>
            <a:pPr marL="227013" indent="-227013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schemeClr val="accent1"/>
                </a:solidFill>
              </a:rPr>
              <a:t>OR even any measures you currently use</a:t>
            </a:r>
            <a:r>
              <a:rPr lang="en-ZA" sz="3200" b="1" i="1" dirty="0" smtClean="0">
                <a:solidFill>
                  <a:schemeClr val="accent1"/>
                </a:solidFill>
                <a:cs typeface="Arial" pitchFamily="34" charset="0"/>
              </a:rPr>
              <a:t>		</a:t>
            </a:r>
          </a:p>
          <a:p>
            <a:pPr marL="447675" marR="0" lvl="2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-111" charset="-128"/>
              <a:cs typeface="Arial" pitchFamily="34" charset="0"/>
            </a:endParaRPr>
          </a:p>
          <a:p>
            <a:pPr marL="447675" marR="0" lvl="2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Lucida Grande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-111" charset="-128"/>
              <a:cs typeface="Arial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196752"/>
            <a:ext cx="40386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Customisation </a:t>
            </a:r>
            <a:r>
              <a:rPr lang="en-ZA" b="1" dirty="0" smtClean="0">
                <a:latin typeface="Arial" pitchFamily="34" charset="0"/>
                <a:cs typeface="Arial" pitchFamily="34" charset="0"/>
              </a:rPr>
              <a:t>4U</a:t>
            </a: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3068960"/>
            <a:ext cx="504056" cy="2088232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221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Customisation 4U</vt:lpstr>
      <vt:lpstr>Slide 7</vt:lpstr>
      <vt:lpstr>Slide 8</vt:lpstr>
      <vt:lpstr>Slide 9</vt:lpstr>
      <vt:lpstr>Slide 10</vt:lpstr>
      <vt:lpstr>Slide 11</vt:lpstr>
      <vt:lpstr>What else does it do?</vt:lpstr>
      <vt:lpstr>Slide 13</vt:lpstr>
      <vt:lpstr>Performance Flux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eMed Swift</dc:title>
  <dc:creator>Yunus</dc:creator>
  <cp:lastModifiedBy>Yunus</cp:lastModifiedBy>
  <cp:revision>68</cp:revision>
  <dcterms:created xsi:type="dcterms:W3CDTF">2012-01-27T20:35:26Z</dcterms:created>
  <dcterms:modified xsi:type="dcterms:W3CDTF">2012-05-31T17:27:31Z</dcterms:modified>
</cp:coreProperties>
</file>