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6958-E893-47D3-8253-09397F69E6F0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AA17-32F7-4713-8A11-E52C6FB623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Tabs used in CTD submissions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Navigate</a:t>
            </a:r>
            <a:endParaRPr lang="en-US" dirty="0"/>
          </a:p>
        </p:txBody>
      </p:sp>
      <p:pic>
        <p:nvPicPr>
          <p:cNvPr id="4" name="Content Placeholder 3" descr="IMG00417-20120322-1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sleeves …No!</a:t>
            </a:r>
            <a:endParaRPr lang="en-US" dirty="0"/>
          </a:p>
        </p:txBody>
      </p:sp>
      <p:pic>
        <p:nvPicPr>
          <p:cNvPr id="4" name="Content Placeholder 3" descr="IMG00419-20120322-12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 to Navigate…what’s the point of the new format?</a:t>
            </a:r>
            <a:endParaRPr lang="en-US" dirty="0"/>
          </a:p>
        </p:txBody>
      </p:sp>
      <p:pic>
        <p:nvPicPr>
          <p:cNvPr id="4" name="Content Placeholder 3" descr="IMG00420-20120322-12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Sumission</a:t>
            </a:r>
            <a:endParaRPr lang="en-US" dirty="0"/>
          </a:p>
        </p:txBody>
      </p:sp>
      <p:pic>
        <p:nvPicPr>
          <p:cNvPr id="4" name="Content Placeholder 3" descr="IMG00422-20120322-1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SUBMISSIONS ARE REJECTED</a:t>
            </a:r>
            <a:endParaRPr lang="en-US" dirty="0"/>
          </a:p>
        </p:txBody>
      </p:sp>
      <p:pic>
        <p:nvPicPr>
          <p:cNvPr id="4" name="Content Placeholder 3" descr="IMG00423-20120322-1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&amp; PASTE TABS</a:t>
            </a:r>
            <a:endParaRPr lang="en-US" dirty="0"/>
          </a:p>
        </p:txBody>
      </p:sp>
      <p:pic>
        <p:nvPicPr>
          <p:cNvPr id="4" name="Content Placeholder 3" descr="IMG00424-20120322-1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FALL OUT</a:t>
            </a:r>
            <a:endParaRPr lang="en-US" dirty="0"/>
          </a:p>
        </p:txBody>
      </p:sp>
      <p:pic>
        <p:nvPicPr>
          <p:cNvPr id="4" name="Content Placeholder 3" descr="IMG00425-20120322-1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&amp; PASTE , BUT WORKABLE</a:t>
            </a:r>
            <a:endParaRPr lang="en-US" dirty="0"/>
          </a:p>
        </p:txBody>
      </p:sp>
      <p:pic>
        <p:nvPicPr>
          <p:cNvPr id="4" name="Content Placeholder 3" descr="IMG00428-20120322-1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Tabs used in CTD submissions</vt:lpstr>
      <vt:lpstr>Easy to Navigate</vt:lpstr>
      <vt:lpstr>Plastic sleeves …No!</vt:lpstr>
      <vt:lpstr>Difficult to Navigate…what’s the point of the new format?</vt:lpstr>
      <vt:lpstr>HYBRID Sumission</vt:lpstr>
      <vt:lpstr>HYBRID SUBMISSIONS ARE REJECTED</vt:lpstr>
      <vt:lpstr>CUT &amp; PASTE TABS</vt:lpstr>
      <vt:lpstr>NUMBERS FALL OUT</vt:lpstr>
      <vt:lpstr>CUT &amp; PASTE , BUT WORKABLE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Tabs used in CTD submissions</dc:title>
  <dc:creator>Silverani Padayachee</dc:creator>
  <cp:lastModifiedBy>Silverani Padayachee</cp:lastModifiedBy>
  <cp:revision>1</cp:revision>
  <dcterms:created xsi:type="dcterms:W3CDTF">2012-03-22T11:34:16Z</dcterms:created>
  <dcterms:modified xsi:type="dcterms:W3CDTF">2012-03-22T11:42:16Z</dcterms:modified>
</cp:coreProperties>
</file>